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.fntdata"/><Relationship Id="rId6" Type="http://schemas.openxmlformats.org/officeDocument/2006/relationships/slide" Target="slides/slide1.xml"/><Relationship Id="rId18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Shape 61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" name="Shape 17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Shape 22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har char="●"/>
              <a:defRPr/>
            </a:lvl1pPr>
            <a:lvl2pPr>
              <a:spcBef>
                <a:spcPts val="0"/>
              </a:spcBef>
              <a:buChar char="○"/>
              <a:defRPr/>
            </a:lvl2pPr>
            <a:lvl3pPr>
              <a:spcBef>
                <a:spcPts val="0"/>
              </a:spcBef>
              <a:buChar char="■"/>
              <a:defRPr/>
            </a:lvl3pPr>
            <a:lvl4pPr>
              <a:spcBef>
                <a:spcPts val="0"/>
              </a:spcBef>
              <a:buChar char="●"/>
              <a:defRPr/>
            </a:lvl4pPr>
            <a:lvl5pPr>
              <a:spcBef>
                <a:spcPts val="0"/>
              </a:spcBef>
              <a:buChar char="○"/>
              <a:defRPr/>
            </a:lvl5pPr>
            <a:lvl6pPr>
              <a:spcBef>
                <a:spcPts val="0"/>
              </a:spcBef>
              <a:buChar char="■"/>
              <a:defRPr/>
            </a:lvl6pPr>
            <a:lvl7pPr>
              <a:spcBef>
                <a:spcPts val="0"/>
              </a:spcBef>
              <a:buChar char="●"/>
              <a:defRPr/>
            </a:lvl7pPr>
            <a:lvl8pPr>
              <a:spcBef>
                <a:spcPts val="0"/>
              </a:spcBef>
              <a:buChar char="○"/>
              <a:defRPr/>
            </a:lvl8pPr>
            <a:lvl9pPr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Shape 50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nergy.gov/eere/energybasics/articles/biomass-resource-basics" TargetMode="External"/><Relationship Id="rId4" Type="http://schemas.openxmlformats.org/officeDocument/2006/relationships/hyperlink" Target="http://teeic.indianaffairs.gov/er/biomass/restech/uses/howuse/index.htm" TargetMode="External"/><Relationship Id="rId5" Type="http://schemas.openxmlformats.org/officeDocument/2006/relationships/hyperlink" Target="http://blogs.ei.columbia.edu/2011/08/18/is-biomass-really-renewable/" TargetMode="External"/><Relationship Id="rId6" Type="http://schemas.openxmlformats.org/officeDocument/2006/relationships/hyperlink" Target="http://www.cnn.com/2008/WORLD/asiapcf/01/07/eco.about.manure/index.html?iref=allsearch#cnnSTC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biomassenergycentre.org.uk/portal/page?_pageid=75,17301&amp;_dad=portal&amp;_schema=PORTAL" TargetMode="External"/><Relationship Id="rId4" Type="http://schemas.openxmlformats.org/officeDocument/2006/relationships/hyperlink" Target="http://www.americanenergyindependence.com/energycrops.aspx" TargetMode="External"/><Relationship Id="rId5" Type="http://schemas.openxmlformats.org/officeDocument/2006/relationships/hyperlink" Target="http://www.nrel.gov/learning/re_biofuels.html" TargetMode="External"/><Relationship Id="rId6" Type="http://schemas.openxmlformats.org/officeDocument/2006/relationships/hyperlink" Target="http://biofuelstp.eu/forest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Biomass Resources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2417991" y="3581836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Philip S., Dan M., Jackson G., and Nate D. and that random black guy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125" y="1450424"/>
            <a:ext cx="4408699" cy="27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>
            <a:hlinkClick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410100" y="1595774"/>
            <a:ext cx="6321599" cy="331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http://energy.gov/eere/energybasics/articles/biomass-resource-basics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http://teeic.indianaffairs.gov/er/biomass/restech/uses/howuse/index.htm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http://blogs.ei.columbia.edu/2011/08/18/is-biomass-really-renewable/</a:t>
            </a:r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http://www.cnn.com/2008/WORLD/asiapcf/01/07/eco.about.manure/index.html?iref=allsearch#cnnSTCText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 Cited continued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Biomassenergycentre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22 Nov. 2015. &lt;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http://www.biomassenergycentre.org.uk/portal/page?_pageid=75,17301&amp;_dad=portal&amp;_schema=PORTAL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</a:p>
          <a:p>
            <a:pPr rtl="0">
              <a:spcBef>
                <a:spcPts val="0"/>
              </a:spcBef>
              <a:buNone/>
            </a:pPr>
            <a:r>
              <a:rPr i="1"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energy independence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22 Nov. 2015. &lt;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http://www.americanenergyindependence.com/energycrops.aspx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</a:p>
          <a:p>
            <a:pPr rtl="0">
              <a:spcBef>
                <a:spcPts val="0"/>
              </a:spcBef>
              <a:buNone/>
            </a:pPr>
            <a:r>
              <a:rPr i="1"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NREL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22 Nov. 2015. &lt;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http://www.nrel.gov/learning/re_biofuels.html</a:t>
            </a: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Roberts, David. N.p., 6 Feb. 2006. Web. 22 Nov. 2015. &lt;http://grist.org/article/biofuel-some-numbers</a:t>
            </a:r>
            <a:r>
              <a:rPr lang="en" sz="9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http://biofuelstp.eu/forest.html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41120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General Overview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84750" y="1816475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Biomass resources are any plant derived organic matter that is available on a renewable basis.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Biomass resources are also known as “feedstock.”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450" y="575950"/>
            <a:ext cx="3182250" cy="16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Biomass Resources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2400250" y="1211350"/>
            <a:ext cx="67437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“-Biomass feedstocks include dedicated energy crops, agricultural crops, forestry residues, aquatic crops, biomass processing residues, municipal waste, and animal waste.”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6450"/>
            <a:ext cx="2400250" cy="40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410100" y="14163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Dedicated energy crops 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America’s most produced energy crops is Maize.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are two types of energy crops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      Natural sugar energy crops: Basically any plant can be a natural sugar energy crop because all plants have sugar.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	Bio oils:A fuel that use ethanol or wood to be composed into a liquid for        transportation.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Animal Waste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Manure: properly processed, can provide reliable/clean source of energy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 much of 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Renewable (as long as there are animals)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One cow, in one year, can produce enough manure to be equivalent to 53 gallons of gasoline.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525"/>
            <a:ext cx="2473699" cy="18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Forestry residues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58500" y="1244400"/>
            <a:ext cx="8184300" cy="26546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Forestry Residues are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AutoNum type="alphaLcPeriod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Residues from harvest operations that are left in the forest after stem wood removal, such as branches, foliage, roots, etc.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Verdana"/>
              <a:buAutoNum type="alphaLcPeriod"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Complementary fellings which describe the difference between the maximum sustainable harvest level and the actual harvest needed to satisfy round wood demand.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62" y="340041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4075" y="533175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Aquatic Crops/Algae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Does not need clean water to thrive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Abundant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Suspended in water, and in that water, it can grow several times its original size a day.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Most of the algae is lipids, or natural oils.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We extract those oils for biodiesel and bio jet fuel.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925" y="575950"/>
            <a:ext cx="4274924" cy="242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Uses of Biomass Resources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2198350" y="1115100"/>
            <a:ext cx="68802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Biomass resources are used to produce fuels that in turn produce energy.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Biomass resources can be converted into liquid fuels, such as biodiesel and ethanol.  In turn, these fuels can be used for a variety of purposes.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Combustion of biomass (like wood) can be used for heating water and cooking.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2100"/>
            <a:ext cx="2283900" cy="1809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-2" y="2347525"/>
            <a:ext cx="2283900" cy="180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Concentration of Biomass Resources across the US.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(darker  = more biomass resources)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Renewable and Sustainable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81000" y="2051750"/>
            <a:ext cx="8184300" cy="265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carbon in biomass is part of the natural carbon cycle; makes biomass renewable.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Almost unlimited supply of biomass.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Sustainable, biomass is not a limited resource.  Created by growing crops, using dead trees, etc. (Animal poo!)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Measures in place to make sure that no one resource is overused.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700"/>
            <a:ext cx="2095900" cy="1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